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56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3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55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85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22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1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26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299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98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5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2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26BD664-4766-4B62-858D-D8DCC4BF356A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97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C2F23-7622-4A00-AC69-9961C8A16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4283" y="381447"/>
            <a:ext cx="11216080" cy="3653657"/>
          </a:xfrm>
        </p:spPr>
        <p:txBody>
          <a:bodyPr>
            <a:noAutofit/>
          </a:bodyPr>
          <a:lstStyle/>
          <a:p>
            <a:pPr algn="ctr"/>
            <a:r>
              <a:rPr lang="en-GB" sz="6600" dirty="0">
                <a:latin typeface="Cooper Black" panose="0208090404030B020404" pitchFamily="18" charset="0"/>
              </a:rPr>
              <a:t>Help! </a:t>
            </a:r>
            <a:br>
              <a:rPr lang="en-GB" sz="6600" dirty="0">
                <a:latin typeface="Cooper Black" panose="0208090404030B020404" pitchFamily="18" charset="0"/>
              </a:rPr>
            </a:br>
            <a:r>
              <a:rPr lang="en-GB" sz="6600" dirty="0">
                <a:latin typeface="Cooper Black" panose="0208090404030B020404" pitchFamily="18" charset="0"/>
              </a:rPr>
              <a:t>I don’t know what I want to do after College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C10A3-EDB8-4146-9E5B-BC2DEE13B5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8715" y="4781204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latin typeface="Cooper Black" panose="0208090404030B020404" pitchFamily="18" charset="0"/>
              </a:rPr>
              <a:t>Top 5 tips</a:t>
            </a:r>
          </a:p>
        </p:txBody>
      </p:sp>
    </p:spTree>
    <p:extLst>
      <p:ext uri="{BB962C8B-B14F-4D97-AF65-F5344CB8AC3E}">
        <p14:creationId xmlns:p14="http://schemas.microsoft.com/office/powerpoint/2010/main" val="227468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0" y="1837345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It’s never too early!</a:t>
            </a:r>
          </a:p>
        </p:txBody>
      </p:sp>
    </p:spTree>
    <p:extLst>
      <p:ext uri="{BB962C8B-B14F-4D97-AF65-F5344CB8AC3E}">
        <p14:creationId xmlns:p14="http://schemas.microsoft.com/office/powerpoint/2010/main" val="192717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#5 It’s never too early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8221210" cy="42616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By starting your research early, you can make sure you are doing the right qualifications.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Some vacancies, such as jobs, apprenticeships and for University will have deadlines.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You can identify areas for development – do you need to do some work experience?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  <p:pic>
        <p:nvPicPr>
          <p:cNvPr id="3074" name="Picture 2" descr="Image result for starting early">
            <a:extLst>
              <a:ext uri="{FF2B5EF4-FFF2-40B4-BE49-F238E27FC236}">
                <a16:creationId xmlns:a16="http://schemas.microsoft.com/office/drawing/2014/main" id="{44E6E35F-A91B-42EB-B7A6-A8A04D46D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447" y="2776756"/>
            <a:ext cx="2981325" cy="2048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92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11434192" cy="45887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>
                <a:latin typeface="Cooper Black" panose="0208090404030B020404" pitchFamily="18" charset="0"/>
              </a:rPr>
              <a:t>Thank you for your time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49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12800" dirty="0">
                <a:latin typeface="Cooper Black" panose="0208090404030B020404" pitchFamily="18" charset="0"/>
              </a:rPr>
              <a:t>Focus on your self</a:t>
            </a:r>
          </a:p>
        </p:txBody>
      </p:sp>
    </p:spTree>
    <p:extLst>
      <p:ext uri="{BB962C8B-B14F-4D97-AF65-F5344CB8AC3E}">
        <p14:creationId xmlns:p14="http://schemas.microsoft.com/office/powerpoint/2010/main" val="32782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#1 Focus on yourself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8690993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latin typeface="Cooper Black" panose="0208090404030B020404" pitchFamily="18" charset="0"/>
              </a:rPr>
              <a:t>Don’t worry if you don’t know what you want to do – what do you enjoy?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8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latin typeface="Cooper Black" panose="0208090404030B020404" pitchFamily="18" charset="0"/>
              </a:rPr>
              <a:t>Try not to compare yourself to others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8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latin typeface="Cooper Black" panose="0208090404030B020404" pitchFamily="18" charset="0"/>
              </a:rPr>
              <a:t>Apply for everything - have a plan A, B and C </a:t>
            </a:r>
          </a:p>
        </p:txBody>
      </p:sp>
      <p:pic>
        <p:nvPicPr>
          <p:cNvPr id="4" name="Picture 2" descr="Image result for making plan b">
            <a:extLst>
              <a:ext uri="{FF2B5EF4-FFF2-40B4-BE49-F238E27FC236}">
                <a16:creationId xmlns:a16="http://schemas.microsoft.com/office/drawing/2014/main" id="{D88692A2-A58A-42BD-A163-F5AC264E9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39" y="4043494"/>
            <a:ext cx="3356220" cy="224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omparing yourself to others">
            <a:extLst>
              <a:ext uri="{FF2B5EF4-FFF2-40B4-BE49-F238E27FC236}">
                <a16:creationId xmlns:a16="http://schemas.microsoft.com/office/drawing/2014/main" id="{A0F436A1-6914-43B9-B29E-C35EA225B9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t="7683" r="10626" b="10053"/>
          <a:stretch/>
        </p:blipFill>
        <p:spPr bwMode="auto">
          <a:xfrm>
            <a:off x="8946799" y="1569580"/>
            <a:ext cx="2928445" cy="232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35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10700" dirty="0">
                <a:latin typeface="Cooper Black" panose="0208090404030B020404" pitchFamily="18" charset="0"/>
              </a:rPr>
              <a:t>Take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82264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848" y="179179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#2 Take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9127221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Don’t burry your head – that has never solved anything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Talk to someone if you’re worried, a tutor, progress coach, family member or ask to speak to the Student Advice Officer at College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Give yourself some targets, e.g. </a:t>
            </a:r>
            <a:r>
              <a:rPr lang="en-GB" sz="2400" i="1" dirty="0">
                <a:latin typeface="Cooper Black" panose="0208090404030B020404" pitchFamily="18" charset="0"/>
              </a:rPr>
              <a:t>By half term I am going to email my tutor about my options for next year.</a:t>
            </a:r>
          </a:p>
        </p:txBody>
      </p:sp>
      <p:pic>
        <p:nvPicPr>
          <p:cNvPr id="4" name="Picture 2" descr="Image result for ostrich bury head avoiding issues">
            <a:extLst>
              <a:ext uri="{FF2B5EF4-FFF2-40B4-BE49-F238E27FC236}">
                <a16:creationId xmlns:a16="http://schemas.microsoft.com/office/drawing/2014/main" id="{9428196B-5D79-4DD2-B9B5-92ACA86CB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31" y="2015118"/>
            <a:ext cx="2625091" cy="168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take responsibility">
            <a:extLst>
              <a:ext uri="{FF2B5EF4-FFF2-40B4-BE49-F238E27FC236}">
                <a16:creationId xmlns:a16="http://schemas.microsoft.com/office/drawing/2014/main" id="{F634C126-A80F-4F86-BAFC-A0DA02DE0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31" y="4110605"/>
            <a:ext cx="2679862" cy="172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2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Break down your options</a:t>
            </a:r>
          </a:p>
        </p:txBody>
      </p:sp>
    </p:spTree>
    <p:extLst>
      <p:ext uri="{BB962C8B-B14F-4D97-AF65-F5344CB8AC3E}">
        <p14:creationId xmlns:p14="http://schemas.microsoft.com/office/powerpoint/2010/main" val="227270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92" y="-107679"/>
            <a:ext cx="12032608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#3 </a:t>
            </a:r>
            <a:r>
              <a:rPr lang="en-GB" sz="6000" dirty="0">
                <a:latin typeface="Cooper Black" panose="0208090404030B020404" pitchFamily="18" charset="0"/>
              </a:rPr>
              <a:t>break down your options</a:t>
            </a:r>
            <a:endParaRPr lang="en-GB" sz="6600" dirty="0">
              <a:latin typeface="Cooper Black" panose="0208090404030B0204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460523"/>
            <a:ext cx="9269834" cy="46223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Break down your options into categories, e.g. do you want to stay at </a:t>
            </a:r>
            <a:r>
              <a:rPr lang="en-GB" sz="2400" u="sng" dirty="0">
                <a:solidFill>
                  <a:srgbClr val="0070C0"/>
                </a:solidFill>
                <a:latin typeface="Cooper Black" panose="0208090404030B020404" pitchFamily="18" charset="0"/>
              </a:rPr>
              <a:t>College</a:t>
            </a:r>
            <a:r>
              <a:rPr lang="en-GB" sz="2400" dirty="0">
                <a:latin typeface="Cooper Black" panose="0208090404030B020404" pitchFamily="18" charset="0"/>
              </a:rPr>
              <a:t>, do I want a</a:t>
            </a:r>
            <a:r>
              <a:rPr lang="en-GB" sz="2400" u="sng" dirty="0">
                <a:latin typeface="Cooper Black" panose="0208090404030B020404" pitchFamily="18" charset="0"/>
              </a:rPr>
              <a:t> </a:t>
            </a:r>
            <a:r>
              <a:rPr lang="en-GB" sz="2400" u="sng" dirty="0">
                <a:solidFill>
                  <a:srgbClr val="00B050"/>
                </a:solidFill>
                <a:latin typeface="Cooper Black" panose="0208090404030B020404" pitchFamily="18" charset="0"/>
              </a:rPr>
              <a:t>job</a:t>
            </a:r>
            <a:r>
              <a:rPr lang="en-GB" sz="2400" dirty="0">
                <a:latin typeface="Cooper Black" panose="0208090404030B020404" pitchFamily="18" charset="0"/>
              </a:rPr>
              <a:t>, are you interested in an </a:t>
            </a:r>
            <a:r>
              <a:rPr lang="en-GB" sz="2400" u="sng" dirty="0">
                <a:solidFill>
                  <a:srgbClr val="FF0000"/>
                </a:solidFill>
                <a:latin typeface="Cooper Black" panose="0208090404030B020404" pitchFamily="18" charset="0"/>
              </a:rPr>
              <a:t>apprenticeship</a:t>
            </a:r>
            <a:r>
              <a:rPr lang="en-GB" sz="2400" dirty="0">
                <a:latin typeface="Cooper Black" panose="0208090404030B0204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You can then research the different options individually and decide for yourself about the best route forward.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If you have a specific career in mind, you can </a:t>
            </a:r>
            <a:r>
              <a:rPr lang="en-GB" sz="2400" dirty="0">
                <a:solidFill>
                  <a:srgbClr val="00B0F0"/>
                </a:solidFill>
                <a:latin typeface="Cooper Black" panose="0208090404030B020404" pitchFamily="18" charset="0"/>
              </a:rPr>
              <a:t>work backwards </a:t>
            </a:r>
            <a:r>
              <a:rPr lang="en-GB" sz="2400" dirty="0">
                <a:solidFill>
                  <a:schemeClr val="tx1"/>
                </a:solidFill>
                <a:latin typeface="Cooper Black" panose="0208090404030B020404" pitchFamily="18" charset="0"/>
              </a:rPr>
              <a:t>from that job and find out the qualifications and skills needed to reach it.</a:t>
            </a:r>
            <a:endParaRPr lang="en-GB" sz="2400" dirty="0">
              <a:latin typeface="Cooper Black" panose="0208090404030B020404" pitchFamily="18" charset="0"/>
            </a:endParaRPr>
          </a:p>
        </p:txBody>
      </p:sp>
      <p:pic>
        <p:nvPicPr>
          <p:cNvPr id="2050" name="Picture 2" descr="Image result for options">
            <a:extLst>
              <a:ext uri="{FF2B5EF4-FFF2-40B4-BE49-F238E27FC236}">
                <a16:creationId xmlns:a16="http://schemas.microsoft.com/office/drawing/2014/main" id="{DF15C288-6A16-4D6B-ABD9-18B196B83F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9"/>
          <a:stretch/>
        </p:blipFill>
        <p:spPr bwMode="auto">
          <a:xfrm>
            <a:off x="9508483" y="2625754"/>
            <a:ext cx="2524125" cy="273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4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0" y="1837345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Assess where you are now</a:t>
            </a:r>
          </a:p>
        </p:txBody>
      </p:sp>
    </p:spTree>
    <p:extLst>
      <p:ext uri="{BB962C8B-B14F-4D97-AF65-F5344CB8AC3E}">
        <p14:creationId xmlns:p14="http://schemas.microsoft.com/office/powerpoint/2010/main" val="2838983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ECF92-E4AB-4D1D-B5BD-1705A7791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989415-2BA9-4824-A7CD-C9288B195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5" y="922867"/>
            <a:ext cx="11958790" cy="586909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943E629-975E-4651-99F4-202ED3FFBDE1}"/>
              </a:ext>
            </a:extLst>
          </p:cNvPr>
          <p:cNvSpPr txBox="1">
            <a:spLocks/>
          </p:cNvSpPr>
          <p:nvPr/>
        </p:nvSpPr>
        <p:spPr>
          <a:xfrm>
            <a:off x="1066800" y="-58416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latin typeface="Cooper Black" panose="0208090404030B020404" pitchFamily="18" charset="0"/>
              </a:rPr>
              <a:t>#4 Where am I now?</a:t>
            </a:r>
          </a:p>
        </p:txBody>
      </p:sp>
    </p:spTree>
    <p:extLst>
      <p:ext uri="{BB962C8B-B14F-4D97-AF65-F5344CB8AC3E}">
        <p14:creationId xmlns:p14="http://schemas.microsoft.com/office/powerpoint/2010/main" val="99644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0DDAA229-41D5-42BB-8BD3-C9397CD8A84B}"/>
</file>

<file path=customXml/itemProps2.xml><?xml version="1.0" encoding="utf-8"?>
<ds:datastoreItem xmlns:ds="http://schemas.openxmlformats.org/officeDocument/2006/customXml" ds:itemID="{727DA796-192B-40CB-8ADB-FB06B605EB64}"/>
</file>

<file path=customXml/itemProps3.xml><?xml version="1.0" encoding="utf-8"?>
<ds:datastoreItem xmlns:ds="http://schemas.openxmlformats.org/officeDocument/2006/customXml" ds:itemID="{35694299-F995-4A5A-8F77-88D5FA590202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311</TotalTime>
  <Words>303</Words>
  <Application>Microsoft Office PowerPoint</Application>
  <PresentationFormat>Widescreen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Cooper Black</vt:lpstr>
      <vt:lpstr>Wingdings</vt:lpstr>
      <vt:lpstr>Retrospect</vt:lpstr>
      <vt:lpstr>Help!  I don’t know what I want to do after College</vt:lpstr>
      <vt:lpstr>#1</vt:lpstr>
      <vt:lpstr>#1 Focus on yourself</vt:lpstr>
      <vt:lpstr>#2</vt:lpstr>
      <vt:lpstr>#2 Take responsibility</vt:lpstr>
      <vt:lpstr>#3</vt:lpstr>
      <vt:lpstr>#3 break down your options</vt:lpstr>
      <vt:lpstr>#4</vt:lpstr>
      <vt:lpstr>PowerPoint Presentation</vt:lpstr>
      <vt:lpstr>#5</vt:lpstr>
      <vt:lpstr>#5 It’s never too early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a virtual interview</dc:title>
  <dc:creator>David Carruthers</dc:creator>
  <cp:lastModifiedBy>Carruthers,Dave</cp:lastModifiedBy>
  <cp:revision>24</cp:revision>
  <dcterms:created xsi:type="dcterms:W3CDTF">2021-01-19T15:26:27Z</dcterms:created>
  <dcterms:modified xsi:type="dcterms:W3CDTF">2022-01-07T15:37:48Z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</Properties>
</file>